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292" r:id="rId5"/>
    <p:sldId id="1305" r:id="rId6"/>
    <p:sldId id="352" r:id="rId7"/>
    <p:sldId id="1300" r:id="rId8"/>
    <p:sldId id="1284" r:id="rId9"/>
    <p:sldId id="1285" r:id="rId10"/>
    <p:sldId id="1286" r:id="rId11"/>
    <p:sldId id="1303" r:id="rId12"/>
    <p:sldId id="1304" r:id="rId13"/>
    <p:sldId id="1306" r:id="rId14"/>
    <p:sldId id="1307" r:id="rId15"/>
    <p:sldId id="1308" r:id="rId16"/>
    <p:sldId id="1310" r:id="rId17"/>
    <p:sldId id="1287" r:id="rId18"/>
    <p:sldId id="1288" r:id="rId19"/>
    <p:sldId id="1249" r:id="rId20"/>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119" d="100"/>
          <a:sy n="119" d="100"/>
        </p:scale>
        <p:origin x="682" y="9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kash14532@outlook.com" userId="96acd8c93df5f363" providerId="LiveId" clId="{E2600668-D71E-4518-BC06-C03E98607C3C}"/>
    <pc:docChg chg="modSld">
      <pc:chgData name="aakash14532@outlook.com" userId="96acd8c93df5f363" providerId="LiveId" clId="{E2600668-D71E-4518-BC06-C03E98607C3C}" dt="2024-04-09T13:55:42.712" v="26" actId="20577"/>
      <pc:docMkLst>
        <pc:docMk/>
      </pc:docMkLst>
      <pc:sldChg chg="modSp mod">
        <pc:chgData name="aakash14532@outlook.com" userId="96acd8c93df5f363" providerId="LiveId" clId="{E2600668-D71E-4518-BC06-C03E98607C3C}" dt="2024-04-09T13:55:42.712" v="26" actId="20577"/>
        <pc:sldMkLst>
          <pc:docMk/>
          <pc:sldMk cId="0" sldId="292"/>
        </pc:sldMkLst>
        <pc:spChg chg="mod">
          <ac:chgData name="aakash14532@outlook.com" userId="96acd8c93df5f363" providerId="LiveId" clId="{E2600668-D71E-4518-BC06-C03E98607C3C}" dt="2024-04-09T13:55:42.712" v="26" actId="20577"/>
          <ac:spMkLst>
            <pc:docMk/>
            <pc:sldMk cId="0" sldId="292"/>
            <ac:spMk id="14" creationId="{43DEA4E5-E1F9-7C2B-5D82-B9EBDB357F79}"/>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2">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87" r:id="rId9"/>
    <p:sldLayoutId id="214748370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err="1">
                <a:solidFill>
                  <a:schemeClr val="tx1"/>
                </a:solidFill>
                <a:latin typeface="Arial"/>
                <a:ea typeface="Arial"/>
                <a:cs typeface="Arial"/>
                <a:sym typeface="Arial"/>
              </a:rPr>
              <a:t>Dineshkumar</a:t>
            </a:r>
            <a:r>
              <a:rPr lang="en-US" sz="1100" b="0" i="0" u="none" strike="noStrike" cap="none" dirty="0">
                <a:solidFill>
                  <a:schemeClr val="tx1"/>
                </a:solidFill>
                <a:latin typeface="Arial"/>
                <a:ea typeface="Arial"/>
                <a:cs typeface="Arial"/>
                <a:sym typeface="Arial"/>
              </a:rPr>
              <a:t> S</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622021243014</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Paavai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B65033-80FF-7769-15AD-B627B2F50899}"/>
              </a:ext>
            </a:extLst>
          </p:cNvPr>
          <p:cNvSpPr txBox="1"/>
          <p:nvPr/>
        </p:nvSpPr>
        <p:spPr>
          <a:xfrm>
            <a:off x="1797206" y="656434"/>
            <a:ext cx="4575716" cy="400110"/>
          </a:xfrm>
          <a:prstGeom prst="rect">
            <a:avLst/>
          </a:prstGeom>
          <a:noFill/>
        </p:spPr>
        <p:txBody>
          <a:bodyPr wrap="square">
            <a:spAutoFit/>
          </a:bodyPr>
          <a:lstStyle/>
          <a:p>
            <a:pPr algn="ctr"/>
            <a:r>
              <a:rPr lang="en-US" sz="2000" b="1" dirty="0"/>
              <a:t>Login-Success-Page</a:t>
            </a:r>
            <a:endParaRPr lang="en-IN" dirty="0"/>
          </a:p>
        </p:txBody>
      </p:sp>
      <p:pic>
        <p:nvPicPr>
          <p:cNvPr id="7" name="Picture 6">
            <a:extLst>
              <a:ext uri="{FF2B5EF4-FFF2-40B4-BE49-F238E27FC236}">
                <a16:creationId xmlns:a16="http://schemas.microsoft.com/office/drawing/2014/main" id="{6DC8BA03-A8E5-01EC-2D67-DCD6EFD92D5A}"/>
              </a:ext>
            </a:extLst>
          </p:cNvPr>
          <p:cNvPicPr>
            <a:picLocks noChangeAspect="1"/>
          </p:cNvPicPr>
          <p:nvPr/>
        </p:nvPicPr>
        <p:blipFill>
          <a:blip r:embed="rId2"/>
          <a:stretch>
            <a:fillRect/>
          </a:stretch>
        </p:blipFill>
        <p:spPr>
          <a:xfrm>
            <a:off x="527824" y="1056544"/>
            <a:ext cx="7864105" cy="3768217"/>
          </a:xfrm>
          <a:prstGeom prst="rect">
            <a:avLst/>
          </a:prstGeom>
        </p:spPr>
      </p:pic>
      <p:pic>
        <p:nvPicPr>
          <p:cNvPr id="3" name="Picture 2">
            <a:extLst>
              <a:ext uri="{FF2B5EF4-FFF2-40B4-BE49-F238E27FC236}">
                <a16:creationId xmlns:a16="http://schemas.microsoft.com/office/drawing/2014/main" id="{80D0B692-0C19-54AD-0A47-4EC3D320E599}"/>
              </a:ext>
            </a:extLst>
          </p:cNvPr>
          <p:cNvPicPr>
            <a:picLocks noChangeAspect="1"/>
          </p:cNvPicPr>
          <p:nvPr/>
        </p:nvPicPr>
        <p:blipFill>
          <a:blip r:embed="rId3"/>
          <a:stretch>
            <a:fillRect/>
          </a:stretch>
        </p:blipFill>
        <p:spPr>
          <a:xfrm>
            <a:off x="527825" y="1077934"/>
            <a:ext cx="7864104" cy="3768217"/>
          </a:xfrm>
          <a:prstGeom prst="rect">
            <a:avLst/>
          </a:prstGeom>
        </p:spPr>
      </p:pic>
    </p:spTree>
    <p:extLst>
      <p:ext uri="{BB962C8B-B14F-4D97-AF65-F5344CB8AC3E}">
        <p14:creationId xmlns:p14="http://schemas.microsoft.com/office/powerpoint/2010/main" val="3021944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F57E80-8EBB-DEE5-40A8-7569997288C8}"/>
              </a:ext>
            </a:extLst>
          </p:cNvPr>
          <p:cNvSpPr txBox="1"/>
          <p:nvPr/>
        </p:nvSpPr>
        <p:spPr>
          <a:xfrm>
            <a:off x="1990494" y="485450"/>
            <a:ext cx="4575716" cy="400110"/>
          </a:xfrm>
          <a:prstGeom prst="rect">
            <a:avLst/>
          </a:prstGeom>
          <a:noFill/>
        </p:spPr>
        <p:txBody>
          <a:bodyPr wrap="square">
            <a:spAutoFit/>
          </a:bodyPr>
          <a:lstStyle/>
          <a:p>
            <a:pPr algn="ctr"/>
            <a:r>
              <a:rPr lang="en-US" sz="2000" b="1" dirty="0"/>
              <a:t>Find-Bus-Page</a:t>
            </a:r>
            <a:endParaRPr lang="en-IN" sz="2000" dirty="0"/>
          </a:p>
        </p:txBody>
      </p:sp>
      <p:pic>
        <p:nvPicPr>
          <p:cNvPr id="7" name="Picture 6">
            <a:extLst>
              <a:ext uri="{FF2B5EF4-FFF2-40B4-BE49-F238E27FC236}">
                <a16:creationId xmlns:a16="http://schemas.microsoft.com/office/drawing/2014/main" id="{6F5E1518-2DD5-5E73-7D9C-EFD61976B7D0}"/>
              </a:ext>
            </a:extLst>
          </p:cNvPr>
          <p:cNvPicPr>
            <a:picLocks noChangeAspect="1"/>
          </p:cNvPicPr>
          <p:nvPr/>
        </p:nvPicPr>
        <p:blipFill>
          <a:blip r:embed="rId2"/>
          <a:stretch>
            <a:fillRect/>
          </a:stretch>
        </p:blipFill>
        <p:spPr>
          <a:xfrm>
            <a:off x="814039" y="1019373"/>
            <a:ext cx="7396976" cy="3733162"/>
          </a:xfrm>
          <a:prstGeom prst="rect">
            <a:avLst/>
          </a:prstGeom>
        </p:spPr>
      </p:pic>
      <p:pic>
        <p:nvPicPr>
          <p:cNvPr id="3" name="Picture 2">
            <a:extLst>
              <a:ext uri="{FF2B5EF4-FFF2-40B4-BE49-F238E27FC236}">
                <a16:creationId xmlns:a16="http://schemas.microsoft.com/office/drawing/2014/main" id="{164A38AF-BEEA-96D2-F173-29169CBEDFD6}"/>
              </a:ext>
            </a:extLst>
          </p:cNvPr>
          <p:cNvPicPr>
            <a:picLocks noChangeAspect="1"/>
          </p:cNvPicPr>
          <p:nvPr/>
        </p:nvPicPr>
        <p:blipFill>
          <a:blip r:embed="rId3"/>
          <a:stretch>
            <a:fillRect/>
          </a:stretch>
        </p:blipFill>
        <p:spPr>
          <a:xfrm>
            <a:off x="682580" y="972664"/>
            <a:ext cx="7708006" cy="3910549"/>
          </a:xfrm>
          <a:prstGeom prst="rect">
            <a:avLst/>
          </a:prstGeom>
        </p:spPr>
      </p:pic>
    </p:spTree>
    <p:extLst>
      <p:ext uri="{BB962C8B-B14F-4D97-AF65-F5344CB8AC3E}">
        <p14:creationId xmlns:p14="http://schemas.microsoft.com/office/powerpoint/2010/main" val="4226319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8CBADB8-F0D7-8AA4-063C-63331C42D775}"/>
              </a:ext>
            </a:extLst>
          </p:cNvPr>
          <p:cNvSpPr>
            <a:spLocks noGrp="1"/>
          </p:cNvSpPr>
          <p:nvPr>
            <p:ph type="title"/>
          </p:nvPr>
        </p:nvSpPr>
        <p:spPr>
          <a:xfrm>
            <a:off x="1426822" y="206196"/>
            <a:ext cx="5256476" cy="755700"/>
          </a:xfrm>
        </p:spPr>
        <p:txBody>
          <a:bodyPr/>
          <a:lstStyle/>
          <a:p>
            <a:pPr algn="ctr"/>
            <a:r>
              <a:rPr lang="en-US" sz="2000" b="1" dirty="0"/>
              <a:t>See-Booking-Page</a:t>
            </a:r>
            <a:endParaRPr lang="en-IN" sz="2000" dirty="0"/>
          </a:p>
        </p:txBody>
      </p:sp>
      <p:sp>
        <p:nvSpPr>
          <p:cNvPr id="8" name="Title 1">
            <a:extLst>
              <a:ext uri="{FF2B5EF4-FFF2-40B4-BE49-F238E27FC236}">
                <a16:creationId xmlns:a16="http://schemas.microsoft.com/office/drawing/2014/main" id="{337553FD-9CFB-253E-959D-ABED200A7D2C}"/>
              </a:ext>
            </a:extLst>
          </p:cNvPr>
          <p:cNvSpPr txBox="1">
            <a:spLocks/>
          </p:cNvSpPr>
          <p:nvPr/>
        </p:nvSpPr>
        <p:spPr>
          <a:xfrm>
            <a:off x="628785" y="1177693"/>
            <a:ext cx="7886430" cy="63264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pPr algn="ctr"/>
            <a:endParaRPr lang="en-US" b="1" dirty="0"/>
          </a:p>
        </p:txBody>
      </p:sp>
      <p:pic>
        <p:nvPicPr>
          <p:cNvPr id="11" name="Picture 10">
            <a:extLst>
              <a:ext uri="{FF2B5EF4-FFF2-40B4-BE49-F238E27FC236}">
                <a16:creationId xmlns:a16="http://schemas.microsoft.com/office/drawing/2014/main" id="{477269A9-FD18-BF1D-A6C0-AE21CBC38819}"/>
              </a:ext>
            </a:extLst>
          </p:cNvPr>
          <p:cNvPicPr>
            <a:picLocks noChangeAspect="1"/>
          </p:cNvPicPr>
          <p:nvPr/>
        </p:nvPicPr>
        <p:blipFill>
          <a:blip r:embed="rId2"/>
          <a:stretch>
            <a:fillRect/>
          </a:stretch>
        </p:blipFill>
        <p:spPr>
          <a:xfrm>
            <a:off x="310245" y="923914"/>
            <a:ext cx="8348546" cy="4013390"/>
          </a:xfrm>
          <a:prstGeom prst="rect">
            <a:avLst/>
          </a:prstGeom>
        </p:spPr>
      </p:pic>
      <p:pic>
        <p:nvPicPr>
          <p:cNvPr id="3" name="Picture 2">
            <a:extLst>
              <a:ext uri="{FF2B5EF4-FFF2-40B4-BE49-F238E27FC236}">
                <a16:creationId xmlns:a16="http://schemas.microsoft.com/office/drawing/2014/main" id="{1CA9A70F-999C-B343-354B-5DE1F91A4E7C}"/>
              </a:ext>
            </a:extLst>
          </p:cNvPr>
          <p:cNvPicPr>
            <a:picLocks noChangeAspect="1"/>
          </p:cNvPicPr>
          <p:nvPr/>
        </p:nvPicPr>
        <p:blipFill>
          <a:blip r:embed="rId3"/>
          <a:stretch>
            <a:fillRect/>
          </a:stretch>
        </p:blipFill>
        <p:spPr>
          <a:xfrm>
            <a:off x="251138" y="890222"/>
            <a:ext cx="8456332" cy="4047082"/>
          </a:xfrm>
          <a:prstGeom prst="rect">
            <a:avLst/>
          </a:prstGeom>
        </p:spPr>
      </p:pic>
    </p:spTree>
    <p:extLst>
      <p:ext uri="{BB962C8B-B14F-4D97-AF65-F5344CB8AC3E}">
        <p14:creationId xmlns:p14="http://schemas.microsoft.com/office/powerpoint/2010/main" val="1537200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BBF5CE1-E058-AF36-7494-D3C74FA27F95}"/>
              </a:ext>
            </a:extLst>
          </p:cNvPr>
          <p:cNvSpPr txBox="1"/>
          <p:nvPr/>
        </p:nvSpPr>
        <p:spPr>
          <a:xfrm>
            <a:off x="1871547" y="686171"/>
            <a:ext cx="4575716" cy="400110"/>
          </a:xfrm>
          <a:prstGeom prst="rect">
            <a:avLst/>
          </a:prstGeom>
          <a:noFill/>
        </p:spPr>
        <p:txBody>
          <a:bodyPr wrap="square">
            <a:spAutoFit/>
          </a:bodyPr>
          <a:lstStyle/>
          <a:p>
            <a:pPr algn="ctr"/>
            <a:r>
              <a:rPr lang="en-US" sz="2000" b="1" dirty="0"/>
              <a:t>List of buses</a:t>
            </a:r>
            <a:endParaRPr lang="en-IN" sz="2000" dirty="0"/>
          </a:p>
        </p:txBody>
      </p:sp>
      <p:pic>
        <p:nvPicPr>
          <p:cNvPr id="7" name="Picture 6">
            <a:extLst>
              <a:ext uri="{FF2B5EF4-FFF2-40B4-BE49-F238E27FC236}">
                <a16:creationId xmlns:a16="http://schemas.microsoft.com/office/drawing/2014/main" id="{955EEBB3-FDF2-5ABF-9834-29D3B186B314}"/>
              </a:ext>
            </a:extLst>
          </p:cNvPr>
          <p:cNvPicPr>
            <a:picLocks noChangeAspect="1"/>
          </p:cNvPicPr>
          <p:nvPr/>
        </p:nvPicPr>
        <p:blipFill>
          <a:blip r:embed="rId2"/>
          <a:stretch>
            <a:fillRect/>
          </a:stretch>
        </p:blipFill>
        <p:spPr>
          <a:xfrm>
            <a:off x="834508" y="1009008"/>
            <a:ext cx="7835591" cy="3930039"/>
          </a:xfrm>
          <a:prstGeom prst="rect">
            <a:avLst/>
          </a:prstGeom>
        </p:spPr>
      </p:pic>
      <p:pic>
        <p:nvPicPr>
          <p:cNvPr id="3" name="Picture 2">
            <a:extLst>
              <a:ext uri="{FF2B5EF4-FFF2-40B4-BE49-F238E27FC236}">
                <a16:creationId xmlns:a16="http://schemas.microsoft.com/office/drawing/2014/main" id="{D853E644-6084-DD11-9578-04BA1BD135FF}"/>
              </a:ext>
            </a:extLst>
          </p:cNvPr>
          <p:cNvPicPr>
            <a:picLocks noChangeAspect="1"/>
          </p:cNvPicPr>
          <p:nvPr/>
        </p:nvPicPr>
        <p:blipFill>
          <a:blip r:embed="rId3"/>
          <a:stretch>
            <a:fillRect/>
          </a:stretch>
        </p:blipFill>
        <p:spPr>
          <a:xfrm>
            <a:off x="834508" y="1002404"/>
            <a:ext cx="7835591" cy="3926400"/>
          </a:xfrm>
          <a:prstGeom prst="rect">
            <a:avLst/>
          </a:prstGeom>
        </p:spPr>
      </p:pic>
    </p:spTree>
    <p:extLst>
      <p:ext uri="{BB962C8B-B14F-4D97-AF65-F5344CB8AC3E}">
        <p14:creationId xmlns:p14="http://schemas.microsoft.com/office/powerpoint/2010/main" val="2183614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sz="1600" b="0" i="0" dirty="0">
                <a:solidFill>
                  <a:srgbClr val="374151"/>
                </a:solidFill>
                <a:effectLst/>
                <a:latin typeface="Söhne"/>
              </a:rPr>
            </a:b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5CDC850-8E81-C539-9687-A184517BA839}"/>
              </a:ext>
            </a:extLst>
          </p:cNvPr>
          <p:cNvSpPr txBox="1"/>
          <p:nvPr/>
        </p:nvSpPr>
        <p:spPr>
          <a:xfrm>
            <a:off x="364272" y="1182028"/>
            <a:ext cx="6096001" cy="2893100"/>
          </a:xfrm>
          <a:prstGeom prst="rect">
            <a:avLst/>
          </a:prstGeom>
          <a:noFill/>
        </p:spPr>
        <p:txBody>
          <a:bodyPr wrap="square">
            <a:spAutoFit/>
          </a:bodyPr>
          <a:lstStyle/>
          <a:p>
            <a:pPr marL="285750" indent="-285750">
              <a:buFont typeface="Wingdings" panose="05000000000000000000" pitchFamily="2" charset="2"/>
              <a:buChar char="ü"/>
            </a:pPr>
            <a:r>
              <a:rPr lang="en-IN" sz="1400" dirty="0"/>
              <a:t>Mobile Application Development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Dynamic Pricing</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Predictive Analytics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Integration with Travel Partners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Real-time Tracking and Alerts</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Multi-language Support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Accessibility Features</a:t>
            </a:r>
          </a:p>
        </p:txBody>
      </p:sp>
    </p:spTree>
    <p:extLst>
      <p:ext uri="{BB962C8B-B14F-4D97-AF65-F5344CB8AC3E}">
        <p14:creationId xmlns:p14="http://schemas.microsoft.com/office/powerpoint/2010/main" val="2863725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64B2DA1-ABC1-E28B-1F2E-A94785441420}"/>
              </a:ext>
            </a:extLst>
          </p:cNvPr>
          <p:cNvSpPr txBox="1"/>
          <p:nvPr/>
        </p:nvSpPr>
        <p:spPr>
          <a:xfrm>
            <a:off x="492236" y="1232922"/>
            <a:ext cx="7984273" cy="2677656"/>
          </a:xfrm>
          <a:prstGeom prst="rect">
            <a:avLst/>
          </a:prstGeom>
          <a:noFill/>
        </p:spPr>
        <p:txBody>
          <a:bodyPr wrap="square">
            <a:spAutoFit/>
          </a:bodyPr>
          <a:lstStyle/>
          <a:p>
            <a:pPr marL="285750" indent="-285750">
              <a:buFont typeface="Wingdings" panose="05000000000000000000" pitchFamily="2" charset="2"/>
              <a:buChar char="v"/>
            </a:pPr>
            <a:r>
              <a:rPr lang="en-GB" sz="14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88166517-EEFD-B9A2-0403-A39B807A01FF}"/>
              </a:ext>
            </a:extLst>
          </p:cNvPr>
          <p:cNvSpPr txBox="1"/>
          <p:nvPr/>
        </p:nvSpPr>
        <p:spPr>
          <a:xfrm>
            <a:off x="297366" y="1226634"/>
            <a:ext cx="8579005" cy="2031325"/>
          </a:xfrm>
          <a:prstGeom prst="rect">
            <a:avLst/>
          </a:prstGeom>
          <a:noFill/>
        </p:spPr>
        <p:txBody>
          <a:bodyPr wrap="square" rtlCol="0">
            <a:spAutoFit/>
          </a:bodyPr>
          <a:lstStyle/>
          <a:p>
            <a:pPr marL="285750" indent="-285750">
              <a:buFont typeface="Wingdings" panose="05000000000000000000" pitchFamily="2" charset="2"/>
              <a:buChar char="Ø"/>
            </a:pPr>
            <a:r>
              <a:rPr lang="en-GB" sz="14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400" dirty="0"/>
          </a:p>
          <a:p>
            <a:pPr marL="285750" indent="-285750">
              <a:buFont typeface="Wingdings" panose="05000000000000000000" pitchFamily="2" charset="2"/>
              <a:buChar char="Ø"/>
            </a:pPr>
            <a:r>
              <a:rPr lang="en-GB" sz="14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1A77D492-9325-3639-0B42-3DDEB01481D4}"/>
              </a:ext>
            </a:extLst>
          </p:cNvPr>
          <p:cNvSpPr txBox="1"/>
          <p:nvPr/>
        </p:nvSpPr>
        <p:spPr>
          <a:xfrm>
            <a:off x="379141" y="1085825"/>
            <a:ext cx="8497229" cy="3508653"/>
          </a:xfrm>
          <a:prstGeom prst="rect">
            <a:avLst/>
          </a:prstGeom>
          <a:noFill/>
        </p:spPr>
        <p:txBody>
          <a:bodyPr wrap="square">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53555638-43C3-FF07-CD62-476B6DCF1E3F}"/>
              </a:ext>
            </a:extLst>
          </p:cNvPr>
          <p:cNvSpPr txBox="1"/>
          <p:nvPr/>
        </p:nvSpPr>
        <p:spPr>
          <a:xfrm>
            <a:off x="374126" y="1304525"/>
            <a:ext cx="8395748" cy="2677656"/>
          </a:xfrm>
          <a:prstGeom prst="rect">
            <a:avLst/>
          </a:prstGeom>
          <a:noFill/>
        </p:spPr>
        <p:txBody>
          <a:bodyPr wrap="square">
            <a:spAutoFit/>
          </a:bodyPr>
          <a:lstStyle/>
          <a:p>
            <a:pPr marL="285750" indent="-285750">
              <a:buFont typeface="Wingdings" panose="05000000000000000000" pitchFamily="2" charset="2"/>
              <a:buChar char="v"/>
            </a:pPr>
            <a:r>
              <a:rPr lang="en-GB" sz="14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400" dirty="0"/>
          </a:p>
          <a:p>
            <a:pPr marL="285750" indent="-285750">
              <a:buFont typeface="Wingdings" panose="05000000000000000000" pitchFamily="2" charset="2"/>
              <a:buChar char="v"/>
            </a:pPr>
            <a:r>
              <a:rPr lang="en-GB" sz="1400" dirty="0"/>
              <a:t>Optimize resource management: Develop tools for effective allocation of vehicles and personnel to minimize operational costs and maximize asset utilization.</a:t>
            </a:r>
          </a:p>
          <a:p>
            <a:endParaRPr lang="en-IN" sz="14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172F638E-1671-16FC-6CD3-617186DC94E5}"/>
              </a:ext>
            </a:extLst>
          </p:cNvPr>
          <p:cNvSpPr txBox="1"/>
          <p:nvPr/>
        </p:nvSpPr>
        <p:spPr>
          <a:xfrm>
            <a:off x="394010" y="1285880"/>
            <a:ext cx="8497229" cy="3108543"/>
          </a:xfrm>
          <a:prstGeom prst="rect">
            <a:avLst/>
          </a:prstGeom>
          <a:noFill/>
        </p:spPr>
        <p:txBody>
          <a:bodyPr wrap="square">
            <a:spAutoFit/>
          </a:bodyPr>
          <a:lstStyle/>
          <a:p>
            <a:r>
              <a:rPr lang="en-GB" sz="14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400" dirty="0"/>
          </a:p>
          <a:p>
            <a:pPr marL="285750" indent="-285750">
              <a:buFont typeface="Wingdings" panose="05000000000000000000" pitchFamily="2" charset="2"/>
              <a:buChar char="ü"/>
            </a:pPr>
            <a:r>
              <a:rPr lang="en-IN" sz="1400" dirty="0"/>
              <a:t>User Interface</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Authentication and Authorization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Bus and Route Management</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Booking and Reservation</a:t>
            </a:r>
          </a:p>
          <a:p>
            <a:pPr marL="285750" indent="-285750">
              <a:buFont typeface="Wingdings" panose="05000000000000000000" pitchFamily="2" charset="2"/>
              <a:buChar char="ü"/>
            </a:pPr>
            <a:endParaRPr lang="en-IN" sz="1400" dirty="0"/>
          </a:p>
          <a:p>
            <a:pPr marL="285750" indent="-285750">
              <a:buFont typeface="Wingdings" panose="05000000000000000000" pitchFamily="2" charset="2"/>
              <a:buChar char="ü"/>
            </a:pPr>
            <a:r>
              <a:rPr lang="en-IN" sz="14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263912" y="522374"/>
            <a:ext cx="8017933" cy="457754"/>
          </a:xfrm>
          <a:prstGeom prst="rect">
            <a:avLst/>
          </a:prstGeom>
          <a:noFill/>
        </p:spPr>
        <p:txBody>
          <a:bodyPr wrap="square">
            <a:spAutoFit/>
          </a:bodyPr>
          <a:lstStyle/>
          <a:p>
            <a:pPr marL="457200" lvl="1" algn="l">
              <a:lnSpc>
                <a:spcPct val="150000"/>
              </a:lnSpc>
            </a:pPr>
            <a:r>
              <a:rPr lang="en-IN" sz="1800" b="1" dirty="0">
                <a:solidFill>
                  <a:srgbClr val="213163"/>
                </a:solidFill>
              </a:rPr>
              <a:t>Modelling &amp; Results</a:t>
            </a:r>
            <a:endParaRPr lang="en-US" sz="1800"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697802"/>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
        <p:nvSpPr>
          <p:cNvPr id="6" name="TextBox 5">
            <a:extLst>
              <a:ext uri="{FF2B5EF4-FFF2-40B4-BE49-F238E27FC236}">
                <a16:creationId xmlns:a16="http://schemas.microsoft.com/office/drawing/2014/main" id="{2F37A066-BD2E-C990-A214-4AE6AD083DFE}"/>
              </a:ext>
            </a:extLst>
          </p:cNvPr>
          <p:cNvSpPr txBox="1"/>
          <p:nvPr/>
        </p:nvSpPr>
        <p:spPr>
          <a:xfrm>
            <a:off x="138652" y="958236"/>
            <a:ext cx="9005348" cy="3754874"/>
          </a:xfrm>
          <a:prstGeom prst="rect">
            <a:avLst/>
          </a:prstGeom>
          <a:noFill/>
        </p:spPr>
        <p:txBody>
          <a:bodyPr wrap="square">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487481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dirty="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A62AD99-593D-4606-8EAA-28FBB05C2C49}"/>
              </a:ext>
            </a:extLst>
          </p:cNvPr>
          <p:cNvSpPr txBox="1"/>
          <p:nvPr/>
        </p:nvSpPr>
        <p:spPr>
          <a:xfrm>
            <a:off x="1925444" y="561744"/>
            <a:ext cx="4579434" cy="400110"/>
          </a:xfrm>
          <a:prstGeom prst="rect">
            <a:avLst/>
          </a:prstGeom>
          <a:noFill/>
        </p:spPr>
        <p:txBody>
          <a:bodyPr wrap="square">
            <a:spAutoFit/>
          </a:bodyPr>
          <a:lstStyle/>
          <a:p>
            <a:pPr algn="ctr"/>
            <a:r>
              <a:rPr lang="en-US" sz="2000" dirty="0"/>
              <a:t>Homepage</a:t>
            </a:r>
            <a:endParaRPr lang="en-IN" sz="2000" dirty="0"/>
          </a:p>
        </p:txBody>
      </p:sp>
      <p:pic>
        <p:nvPicPr>
          <p:cNvPr id="8" name="Picture 7">
            <a:extLst>
              <a:ext uri="{FF2B5EF4-FFF2-40B4-BE49-F238E27FC236}">
                <a16:creationId xmlns:a16="http://schemas.microsoft.com/office/drawing/2014/main" id="{7F324D6E-DEC8-6FB2-6B53-89FA489F65AF}"/>
              </a:ext>
            </a:extLst>
          </p:cNvPr>
          <p:cNvPicPr>
            <a:picLocks noChangeAspect="1"/>
          </p:cNvPicPr>
          <p:nvPr/>
        </p:nvPicPr>
        <p:blipFill>
          <a:blip r:embed="rId2"/>
          <a:stretch>
            <a:fillRect/>
          </a:stretch>
        </p:blipFill>
        <p:spPr>
          <a:xfrm>
            <a:off x="563033" y="1032315"/>
            <a:ext cx="8017933" cy="3841926"/>
          </a:xfrm>
          <a:prstGeom prst="rect">
            <a:avLst/>
          </a:prstGeom>
        </p:spPr>
      </p:pic>
      <p:pic>
        <p:nvPicPr>
          <p:cNvPr id="7" name="Picture 6">
            <a:extLst>
              <a:ext uri="{FF2B5EF4-FFF2-40B4-BE49-F238E27FC236}">
                <a16:creationId xmlns:a16="http://schemas.microsoft.com/office/drawing/2014/main" id="{34DB1077-C3C6-6C83-9D6F-E19D901D8092}"/>
              </a:ext>
            </a:extLst>
          </p:cNvPr>
          <p:cNvPicPr>
            <a:picLocks noChangeAspect="1"/>
          </p:cNvPicPr>
          <p:nvPr/>
        </p:nvPicPr>
        <p:blipFill>
          <a:blip r:embed="rId3"/>
          <a:stretch>
            <a:fillRect/>
          </a:stretch>
        </p:blipFill>
        <p:spPr>
          <a:xfrm>
            <a:off x="563033" y="1032315"/>
            <a:ext cx="8123767" cy="3874842"/>
          </a:xfrm>
          <a:prstGeom prst="rect">
            <a:avLst/>
          </a:prstGeom>
        </p:spPr>
      </p:pic>
    </p:spTree>
    <p:extLst>
      <p:ext uri="{BB962C8B-B14F-4D97-AF65-F5344CB8AC3E}">
        <p14:creationId xmlns:p14="http://schemas.microsoft.com/office/powerpoint/2010/main" val="38326452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208</TotalTime>
  <Words>673</Words>
  <Application>Microsoft Office PowerPoint</Application>
  <PresentationFormat>On-screen Show (16:9)</PresentationFormat>
  <Paragraphs>104</Paragraphs>
  <Slides>16</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3" baseType="lpstr">
      <vt:lpstr>Arial</vt:lpstr>
      <vt:lpstr>Arial MT</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PowerPoint Presentation</vt:lpstr>
      <vt:lpstr>PowerPoint Presentation</vt:lpstr>
      <vt:lpstr>PowerPoint Presentation</vt:lpstr>
      <vt:lpstr>PowerPoint Presentation</vt:lpstr>
      <vt:lpstr>See-Booking-Page</vt:lpstr>
      <vt:lpstr>PowerPoint Presentation</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aakash14532@outlook.com</cp:lastModifiedBy>
  <cp:revision>11</cp:revision>
  <dcterms:modified xsi:type="dcterms:W3CDTF">2024-04-09T13:55:51Z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